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66e338ef9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66e338ef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7f65abfe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7f65abfe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Topics:</a:t>
            </a:r>
            <a:endParaRPr b="1" u="sng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 divide between East and West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Starting after the Second World War, the east was partitioned from the West. The </a:t>
            </a:r>
            <a:r>
              <a:rPr lang="en"/>
              <a:t>political</a:t>
            </a:r>
            <a:r>
              <a:rPr lang="en"/>
              <a:t> differences lead to a slight Culturable divide within the country. This divide is not too large, and doesnt chance to much of business culture, but </a:t>
            </a:r>
            <a:r>
              <a:rPr lang="en"/>
              <a:t>it's</a:t>
            </a:r>
            <a:r>
              <a:rPr lang="en"/>
              <a:t> enough to </a:t>
            </a:r>
            <a:r>
              <a:rPr lang="en"/>
              <a:t>warrant</a:t>
            </a:r>
            <a:r>
              <a:rPr lang="en"/>
              <a:t> a second graph in the eyes of Globe.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Both sides of Germany have a High Performance Orientation, </a:t>
            </a:r>
            <a:r>
              <a:rPr lang="en"/>
              <a:t>Assertiveness</a:t>
            </a:r>
            <a:r>
              <a:rPr lang="en"/>
              <a:t> and Future Orientation. Both also has a very high Power Distance and Uncertainty Avoidance. 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What these scores tell us about Germany and how their Business Culture is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Germany’s high In-group Collectivism and high power distance make the business culture very formal.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The high levels of Performance Orientation, Uncertainty </a:t>
            </a:r>
            <a:r>
              <a:rPr lang="en"/>
              <a:t>Avoidance</a:t>
            </a:r>
            <a:r>
              <a:rPr lang="en"/>
              <a:t>, and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7f65abfe5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7f65abfe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Topics:</a:t>
            </a:r>
            <a:endParaRPr b="1" u="sng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Formality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Dress is very important for Germans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Titles and Positions are very important for Germans and business is conducted with people in similar position groups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Friendships</a:t>
            </a:r>
            <a:r>
              <a:rPr lang="en"/>
              <a:t> are not discouraged within the workplace, but they take longer to develop due to the formality of work culture.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Efficiency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The Germans are very performance </a:t>
            </a:r>
            <a:r>
              <a:rPr lang="en"/>
              <a:t>oriented</a:t>
            </a:r>
            <a:r>
              <a:rPr lang="en"/>
              <a:t> and this shows in their business culture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Meetings in Germany are planed to a tee. Noone who </a:t>
            </a:r>
            <a:r>
              <a:rPr lang="en"/>
              <a:t>isn't</a:t>
            </a:r>
            <a:r>
              <a:rPr lang="en"/>
              <a:t> needed to be there goes, and the agendas are rigid and planed weeks in advance. 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Common Phrases and words that will help will business </a:t>
            </a:r>
            <a:r>
              <a:rPr lang="en"/>
              <a:t>etiquette</a:t>
            </a:r>
            <a:r>
              <a:rPr lang="en"/>
              <a:t>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7f65abfe5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7f65abfe5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7f65abfe5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7f65abfe5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7f65abfe5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7f65abfe5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6a500a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6a500a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7f65abfe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7f65abfe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cyborlink.com/besite/germany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444225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German Business Etiquette and Communication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74792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Alex Kilinski, Andrew Whiteley and Riley Mcclain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One of top 4 global economies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Leading exporter in Europe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Separated into East and West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Large trading partner with the U.S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Germany’s Globe Ratings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1152475"/>
            <a:ext cx="4569601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13912" y="1152475"/>
            <a:ext cx="4630086" cy="3991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Etiquette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Char char="●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German business culture can be defined by 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○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Formality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■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Dress, Names and Titles, Friendships, etc.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○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Efficiency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■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Performance Oriented, 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 Meetings, ect. 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0" lvl="0" marL="13716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Char char="●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German and English Speaker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○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“Guten” means good, add “tag” (day), “morgen” (morning), or “Abend” (evening), to make an easy greeting.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○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“Auf 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Wiedersehen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” is a classic German goodbye. “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Tschuss</a:t>
            </a:r>
            <a:r>
              <a:rPr lang="en">
                <a:latin typeface="Oswald"/>
                <a:ea typeface="Oswald"/>
                <a:cs typeface="Oswald"/>
                <a:sym typeface="Oswald"/>
              </a:rPr>
              <a:t>” is another, but is more causal. 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○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“Herr” means Mr. in German and “Frau” means Mrs./Ms.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Business Etiquette Relates to Business Communication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Majority of German business etiquette is directly related to communication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Addressing them formally will show respect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Preparation necessary in all business deals no matter what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Efficient business meetings get directly to the point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Individualistic and perfectionist mindset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Demonstrate your passion and drive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Following up on business deals to show progress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of This Relationship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Planning and efficiency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Expect meetings to be planned far in advance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When speaking at meetings, present only relevant information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Meetings should show preparation and be time efficient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"/>
              <a:buChar char="●"/>
            </a:pPr>
            <a:r>
              <a:rPr lang="en" sz="2000">
                <a:latin typeface="Oswald"/>
                <a:ea typeface="Oswald"/>
                <a:cs typeface="Oswald"/>
                <a:sym typeface="Oswald"/>
              </a:rPr>
              <a:t>Formal and conservative behavior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Do not contact outside of work hours (After 5 Mon-Thurs; After 4 Fri)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Private and professional lives are separated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○"/>
            </a:pPr>
            <a:r>
              <a:rPr lang="en" sz="1600">
                <a:latin typeface="Oswald"/>
                <a:ea typeface="Oswald"/>
                <a:cs typeface="Oswald"/>
                <a:sym typeface="Oswald"/>
              </a:rPr>
              <a:t>Keep this line at all times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AutoNum type="arabicPeriod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Conduct business professionally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Arrive at business meetings early (Germans value their time)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Wear professional attire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2. Thoroughly plan out all meetings with your German partners or clients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We recommend having multiple meetings with executives and employees to properly prepare for your encounter with the German company.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They do not like their time to be wasted and they find relaxed and unplanned environments to be unprofessional.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3. Keep personal life and business separate.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Only conduct business with a German company during business hours (keep in mind of the 6 hour time difference)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Oswald"/>
              <a:buAutoNum type="alphaLcParenR"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Also avoid asking about their personal lives such as family and friends when conducting business.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Priest, Matt. “Germany Business Etiquette, Culture, &amp; Manners.” </a:t>
            </a:r>
            <a:r>
              <a:rPr i="1"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Germany - German Business Etiquette, Manners, Cross Cultural Communication, and Geert Hofstede</a:t>
            </a: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400" u="sng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www.cyborlink.com/besite/germany.htm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“Business Etiquette.” </a:t>
            </a:r>
            <a:r>
              <a:rPr i="1"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Business Culture</a:t>
            </a: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businessculture.org/western-europe/business-culture-in-germany/business-etiquette-in-germany/.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“Business Communication.” </a:t>
            </a:r>
            <a:r>
              <a:rPr i="1"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Business Culture</a:t>
            </a: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businessculture.org/western-europe/business-culture-in-germany/business-communication-in-germany/.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oogle.com/imgres?imgurl=https%3A%2F%2Fwww.worldatlas.com%2Fr%2Fw728-h425-c728x425%2Fupload%2F63%2F3f%2F7a%2Funtitled-design-281.jpg&amp;imgrefurl=https%3A%2F%2Fwww.worldatlas.com%2Farticles%2Fwhat-do-the-colors-of-the-german-flag-mean.html&amp;docid=S0lyxJJeX_r1KM&amp;tbnid=vfvgZZRWEaLZaM%3A&amp;vet=10ahUKEwjLpKrCx9ThAhXng-AKHXCvBpQQMwhpKAEwAQ..i&amp;w=729&amp;h=425&amp;bih=610&amp;biw=1280&amp;q=germany%20flag&amp;ved=0ahUKEwjLpKrCx9ThAhXng-AKHXCvBpQQMwhpKAEwAQ&amp;iact=mrc&amp;uact=8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